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5811" autoAdjust="0"/>
  </p:normalViewPr>
  <p:slideViewPr>
    <p:cSldViewPr snapToGrid="0">
      <p:cViewPr>
        <p:scale>
          <a:sx n="92" d="100"/>
          <a:sy n="92" d="100"/>
        </p:scale>
        <p:origin x="34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0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8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8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8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60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5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374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9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56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75F3516-C3FF-44A0-BB3C-E4D5533CB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7B9E1-70E8-4206-B246-A9C71E484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HR Compensation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140B3-12A2-42EA-9AA8-C83DC445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Brent Bogan &amp; Phillip Bickerstaff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8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DE227-FB56-4CEB-B589-92A1A8089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Base Salary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0F06D4-D85B-4988-ABCB-AC2EBFBEE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8" y="3381223"/>
            <a:ext cx="3312784" cy="199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91BD1-9E07-45EE-9CA2-A5AAA11C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3" y="3392892"/>
            <a:ext cx="3312785" cy="1991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52096-5015-4BAE-831A-98AC3D44C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89" y="3381223"/>
            <a:ext cx="3312784" cy="19911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1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D852A-D3C5-43ED-BD72-A0A172F16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Base Commission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2CAD64-9493-4C5F-A269-A553A01B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288" y="3463782"/>
            <a:ext cx="3312784" cy="1826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8FD1D6-AFC3-4FE1-88E0-D6A10915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4" y="3463784"/>
            <a:ext cx="3312785" cy="182607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A8DA6F-AC38-41CA-82ED-765E1C021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999" y="3463782"/>
            <a:ext cx="3312784" cy="182607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912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97695-F4B0-42AC-B004-6F9DFDF5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Total Pay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EC605A3-7F7C-4310-9671-A320BA0FF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286" y="3585414"/>
            <a:ext cx="3312784" cy="177864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738B6C-BFF3-4A11-BD69-C84E1703C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99" y="3585415"/>
            <a:ext cx="3312785" cy="1778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578990-21AE-46D0-8D37-BECAE1B52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43" y="3585416"/>
            <a:ext cx="3312784" cy="17786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780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A1C9-EA6A-48C9-84FB-E443D3A13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3C68D-0540-437B-BCB9-5A528E4C5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Account Executive I makes $3000 less on average than the benchmark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Both salary and commission lower on average than benchmark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Account Executives II &amp; III make $6000 more on average than the benchmark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Account Executive II’s commission is 5x than that of Account Executive III on average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Account Executive III’s salary significantly higher than benchmark</a:t>
            </a:r>
          </a:p>
        </p:txBody>
      </p:sp>
    </p:spTree>
    <p:extLst>
      <p:ext uri="{BB962C8B-B14F-4D97-AF65-F5344CB8AC3E}">
        <p14:creationId xmlns:p14="http://schemas.microsoft.com/office/powerpoint/2010/main" val="66355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2743-2D38-4C69-9E70-85D6D675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BF5D-4FC3-400E-86CE-69915E808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 base salary for Account Executive 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 incentives for higher commissions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high commission totals for Account Executive II to stabilize high levels of activity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Increase base salary depending on individual performance for incentive</a:t>
            </a:r>
          </a:p>
          <a:p>
            <a:pPr marL="201168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 commission rate incentives for Account Executive III</a:t>
            </a:r>
          </a:p>
        </p:txBody>
      </p:sp>
    </p:spTree>
    <p:extLst>
      <p:ext uri="{BB962C8B-B14F-4D97-AF65-F5344CB8AC3E}">
        <p14:creationId xmlns:p14="http://schemas.microsoft.com/office/powerpoint/2010/main" val="164807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7B9E1-70E8-4206-B246-A9C71E48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75F3516-C3FF-44A0-BB3C-E4D5533CB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633999" y="1451010"/>
            <a:ext cx="6583227" cy="36925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B2140B3-12A2-42EA-9AA8-C83DC4454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Compared base salaries, commissions, and totals versus benchmarks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Comparison analysis of each level of Account Executive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Suggestions for how to increase profitability based on analysis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700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3641"/>
      </a:dk2>
      <a:lt2>
        <a:srgbClr val="E5E8E2"/>
      </a:lt2>
      <a:accent1>
        <a:srgbClr val="B16EEE"/>
      </a:accent1>
      <a:accent2>
        <a:srgbClr val="5E4EEB"/>
      </a:accent2>
      <a:accent3>
        <a:srgbClr val="6E96EE"/>
      </a:accent3>
      <a:accent4>
        <a:srgbClr val="23B0E5"/>
      </a:accent4>
      <a:accent5>
        <a:srgbClr val="36B5A2"/>
      </a:accent5>
      <a:accent6>
        <a:srgbClr val="31B86C"/>
      </a:accent6>
      <a:hlink>
        <a:srgbClr val="6F8C54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143</Words>
  <Application>Microsoft Office PowerPoint</Application>
  <PresentationFormat>Widescreen</PresentationFormat>
  <Paragraphs>24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Georgia Pro Cond Light</vt:lpstr>
      <vt:lpstr>Speak Pro</vt:lpstr>
      <vt:lpstr>RetrospectVTI</vt:lpstr>
      <vt:lpstr>HR Compensation</vt:lpstr>
      <vt:lpstr>Base Salary</vt:lpstr>
      <vt:lpstr>Base Commission</vt:lpstr>
      <vt:lpstr>Total Pay</vt:lpstr>
      <vt:lpstr>Analysis</vt:lpstr>
      <vt:lpstr>Recommendations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Compensation</dc:title>
  <dc:creator>Brent Bogan</dc:creator>
  <cp:lastModifiedBy>Brent Bogan</cp:lastModifiedBy>
  <cp:revision>1</cp:revision>
  <dcterms:created xsi:type="dcterms:W3CDTF">2020-09-29T15:25:40Z</dcterms:created>
  <dcterms:modified xsi:type="dcterms:W3CDTF">2020-09-29T15:28:51Z</dcterms:modified>
</cp:coreProperties>
</file>